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8E53A-2D64-4D2D-A04B-E9D8DE03BAE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EE1CF7D-C210-4D65-8D77-A296AE5AD218}">
      <dgm:prSet phldrT="[Text]"/>
      <dgm:spPr>
        <a:solidFill>
          <a:schemeClr val="accent4">
            <a:lumMod val="40000"/>
            <a:lumOff val="60000"/>
            <a:alpha val="50000"/>
          </a:schemeClr>
        </a:solidFill>
        <a:ln w="25400">
          <a:solidFill>
            <a:schemeClr val="bg1"/>
          </a:solidFill>
        </a:ln>
      </dgm:spPr>
      <dgm:t>
        <a:bodyPr/>
        <a:lstStyle/>
        <a:p>
          <a:r>
            <a:rPr lang="en-NZ" dirty="0" smtClean="0">
              <a:solidFill>
                <a:schemeClr val="tx1"/>
              </a:solidFill>
            </a:rPr>
            <a:t>Technology</a:t>
          </a:r>
          <a:endParaRPr lang="en-NZ" dirty="0">
            <a:solidFill>
              <a:schemeClr val="tx1"/>
            </a:solidFill>
          </a:endParaRPr>
        </a:p>
      </dgm:t>
    </dgm:pt>
    <dgm:pt modelId="{9E61DA3D-737D-46D1-B1F9-D500105219C5}" type="parTrans" cxnId="{A137D6E7-0DF5-445F-9ADC-D4878D74ED74}">
      <dgm:prSet/>
      <dgm:spPr/>
      <dgm:t>
        <a:bodyPr/>
        <a:lstStyle/>
        <a:p>
          <a:endParaRPr lang="en-NZ"/>
        </a:p>
      </dgm:t>
    </dgm:pt>
    <dgm:pt modelId="{0C404E00-885F-4E3E-AB77-6923C5C29D8D}" type="sibTrans" cxnId="{A137D6E7-0DF5-445F-9ADC-D4878D74ED74}">
      <dgm:prSet/>
      <dgm:spPr/>
      <dgm:t>
        <a:bodyPr/>
        <a:lstStyle/>
        <a:p>
          <a:endParaRPr lang="en-NZ"/>
        </a:p>
      </dgm:t>
    </dgm:pt>
    <dgm:pt modelId="{25B6D0BC-7604-4D8B-AB57-C7B2F980CAEC}">
      <dgm:prSet phldrT="[Text]"/>
      <dgm:spPr>
        <a:solidFill>
          <a:schemeClr val="tx2">
            <a:lumMod val="40000"/>
            <a:lumOff val="60000"/>
            <a:alpha val="60000"/>
          </a:schemeClr>
        </a:solidFill>
        <a:ln w="25400">
          <a:solidFill>
            <a:schemeClr val="bg1"/>
          </a:solidFill>
        </a:ln>
      </dgm:spPr>
      <dgm:t>
        <a:bodyPr/>
        <a:lstStyle/>
        <a:p>
          <a:r>
            <a:rPr lang="en-NZ" dirty="0" smtClean="0"/>
            <a:t>Pedagogy</a:t>
          </a:r>
          <a:endParaRPr lang="en-NZ" dirty="0"/>
        </a:p>
      </dgm:t>
    </dgm:pt>
    <dgm:pt modelId="{B96945E1-3D59-4A0E-86C5-B27206080837}" type="parTrans" cxnId="{E3AE70B1-A925-497E-B391-0F169849EE98}">
      <dgm:prSet/>
      <dgm:spPr/>
      <dgm:t>
        <a:bodyPr/>
        <a:lstStyle/>
        <a:p>
          <a:endParaRPr lang="en-NZ"/>
        </a:p>
      </dgm:t>
    </dgm:pt>
    <dgm:pt modelId="{2DEDD0B1-E7D8-4178-8CF1-73C203B235F7}" type="sibTrans" cxnId="{E3AE70B1-A925-497E-B391-0F169849EE98}">
      <dgm:prSet/>
      <dgm:spPr/>
      <dgm:t>
        <a:bodyPr/>
        <a:lstStyle/>
        <a:p>
          <a:endParaRPr lang="en-NZ"/>
        </a:p>
      </dgm:t>
    </dgm:pt>
    <dgm:pt modelId="{7B8999E1-D710-4967-9E26-F3EDF975A522}">
      <dgm:prSet phldrT="[Text]"/>
      <dgm:spPr>
        <a:solidFill>
          <a:schemeClr val="accent6">
            <a:lumMod val="40000"/>
            <a:lumOff val="60000"/>
            <a:alpha val="50000"/>
          </a:schemeClr>
        </a:solidFill>
        <a:ln w="25400">
          <a:solidFill>
            <a:schemeClr val="bg1"/>
          </a:solidFill>
        </a:ln>
      </dgm:spPr>
      <dgm:t>
        <a:bodyPr/>
        <a:lstStyle/>
        <a:p>
          <a:r>
            <a:rPr lang="en-NZ" dirty="0" smtClean="0"/>
            <a:t>Capability</a:t>
          </a:r>
          <a:endParaRPr lang="en-NZ" dirty="0"/>
        </a:p>
      </dgm:t>
    </dgm:pt>
    <dgm:pt modelId="{D1F04BDF-4718-4DF4-BA8B-5FFFBD681C8F}" type="parTrans" cxnId="{1025AB7E-8900-4C5F-8661-363DC7A9D5E6}">
      <dgm:prSet/>
      <dgm:spPr/>
      <dgm:t>
        <a:bodyPr/>
        <a:lstStyle/>
        <a:p>
          <a:endParaRPr lang="en-NZ"/>
        </a:p>
      </dgm:t>
    </dgm:pt>
    <dgm:pt modelId="{43561883-A12D-4FE2-BB45-D73E6DA90191}" type="sibTrans" cxnId="{1025AB7E-8900-4C5F-8661-363DC7A9D5E6}">
      <dgm:prSet/>
      <dgm:spPr/>
      <dgm:t>
        <a:bodyPr/>
        <a:lstStyle/>
        <a:p>
          <a:endParaRPr lang="en-NZ"/>
        </a:p>
      </dgm:t>
    </dgm:pt>
    <dgm:pt modelId="{686CA5D5-5227-4758-8CD9-EE8FFC7A0BDD}" type="pres">
      <dgm:prSet presAssocID="{CB28E53A-2D64-4D2D-A04B-E9D8DE03BAE4}" presName="compositeShape" presStyleCnt="0">
        <dgm:presLayoutVars>
          <dgm:chMax val="7"/>
          <dgm:dir/>
          <dgm:resizeHandles val="exact"/>
        </dgm:presLayoutVars>
      </dgm:prSet>
      <dgm:spPr/>
    </dgm:pt>
    <dgm:pt modelId="{754217CA-52B5-422B-8477-CEED147D5079}" type="pres">
      <dgm:prSet presAssocID="{CEE1CF7D-C210-4D65-8D77-A296AE5AD218}" presName="circ1" presStyleLbl="vennNode1" presStyleIdx="0" presStyleCnt="3"/>
      <dgm:spPr/>
      <dgm:t>
        <a:bodyPr/>
        <a:lstStyle/>
        <a:p>
          <a:endParaRPr lang="en-NZ"/>
        </a:p>
      </dgm:t>
    </dgm:pt>
    <dgm:pt modelId="{978200A8-2771-4C06-87CE-5FC65BFA3A40}" type="pres">
      <dgm:prSet presAssocID="{CEE1CF7D-C210-4D65-8D77-A296AE5AD21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FDF3FB1-4F6B-4012-A20C-6E51AF1F2394}" type="pres">
      <dgm:prSet presAssocID="{25B6D0BC-7604-4D8B-AB57-C7B2F980CAEC}" presName="circ2" presStyleLbl="vennNode1" presStyleIdx="1" presStyleCnt="3"/>
      <dgm:spPr/>
      <dgm:t>
        <a:bodyPr/>
        <a:lstStyle/>
        <a:p>
          <a:endParaRPr lang="en-NZ"/>
        </a:p>
      </dgm:t>
    </dgm:pt>
    <dgm:pt modelId="{F9C82D95-CED7-45C3-B688-6919810AB41E}" type="pres">
      <dgm:prSet presAssocID="{25B6D0BC-7604-4D8B-AB57-C7B2F980CA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EEB70FE-9AFC-4AFA-B14B-1F3205B53960}" type="pres">
      <dgm:prSet presAssocID="{7B8999E1-D710-4967-9E26-F3EDF975A522}" presName="circ3" presStyleLbl="vennNode1" presStyleIdx="2" presStyleCnt="3"/>
      <dgm:spPr/>
      <dgm:t>
        <a:bodyPr/>
        <a:lstStyle/>
        <a:p>
          <a:endParaRPr lang="en-NZ"/>
        </a:p>
      </dgm:t>
    </dgm:pt>
    <dgm:pt modelId="{C493A8A3-DE6D-4FBD-877A-2881AFC99E07}" type="pres">
      <dgm:prSet presAssocID="{7B8999E1-D710-4967-9E26-F3EDF975A5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D557161F-6FA8-44C4-92FB-FD45B81D7932}" type="presOf" srcId="{7B8999E1-D710-4967-9E26-F3EDF975A522}" destId="{C493A8A3-DE6D-4FBD-877A-2881AFC99E07}" srcOrd="1" destOrd="0" presId="urn:microsoft.com/office/officeart/2005/8/layout/venn1"/>
    <dgm:cxn modelId="{D883E9DB-2314-4B1A-A509-C2BDCD7A4690}" type="presOf" srcId="{CEE1CF7D-C210-4D65-8D77-A296AE5AD218}" destId="{978200A8-2771-4C06-87CE-5FC65BFA3A40}" srcOrd="1" destOrd="0" presId="urn:microsoft.com/office/officeart/2005/8/layout/venn1"/>
    <dgm:cxn modelId="{1025AB7E-8900-4C5F-8661-363DC7A9D5E6}" srcId="{CB28E53A-2D64-4D2D-A04B-E9D8DE03BAE4}" destId="{7B8999E1-D710-4967-9E26-F3EDF975A522}" srcOrd="2" destOrd="0" parTransId="{D1F04BDF-4718-4DF4-BA8B-5FFFBD681C8F}" sibTransId="{43561883-A12D-4FE2-BB45-D73E6DA90191}"/>
    <dgm:cxn modelId="{BE32303D-FF13-4BCC-9DDF-496280FE6134}" type="presOf" srcId="{7B8999E1-D710-4967-9E26-F3EDF975A522}" destId="{AEEB70FE-9AFC-4AFA-B14B-1F3205B53960}" srcOrd="0" destOrd="0" presId="urn:microsoft.com/office/officeart/2005/8/layout/venn1"/>
    <dgm:cxn modelId="{A137D6E7-0DF5-445F-9ADC-D4878D74ED74}" srcId="{CB28E53A-2D64-4D2D-A04B-E9D8DE03BAE4}" destId="{CEE1CF7D-C210-4D65-8D77-A296AE5AD218}" srcOrd="0" destOrd="0" parTransId="{9E61DA3D-737D-46D1-B1F9-D500105219C5}" sibTransId="{0C404E00-885F-4E3E-AB77-6923C5C29D8D}"/>
    <dgm:cxn modelId="{E2F7511B-ABB9-4B6F-B940-8178ECDF66D3}" type="presOf" srcId="{CEE1CF7D-C210-4D65-8D77-A296AE5AD218}" destId="{754217CA-52B5-422B-8477-CEED147D5079}" srcOrd="0" destOrd="0" presId="urn:microsoft.com/office/officeart/2005/8/layout/venn1"/>
    <dgm:cxn modelId="{DF011EC7-6A9E-461D-B470-153DDAAC5075}" type="presOf" srcId="{25B6D0BC-7604-4D8B-AB57-C7B2F980CAEC}" destId="{F9C82D95-CED7-45C3-B688-6919810AB41E}" srcOrd="1" destOrd="0" presId="urn:microsoft.com/office/officeart/2005/8/layout/venn1"/>
    <dgm:cxn modelId="{8AE24AD4-EB8C-48AA-B9D2-25D89B75301B}" type="presOf" srcId="{25B6D0BC-7604-4D8B-AB57-C7B2F980CAEC}" destId="{EFDF3FB1-4F6B-4012-A20C-6E51AF1F2394}" srcOrd="0" destOrd="0" presId="urn:microsoft.com/office/officeart/2005/8/layout/venn1"/>
    <dgm:cxn modelId="{E3AE70B1-A925-497E-B391-0F169849EE98}" srcId="{CB28E53A-2D64-4D2D-A04B-E9D8DE03BAE4}" destId="{25B6D0BC-7604-4D8B-AB57-C7B2F980CAEC}" srcOrd="1" destOrd="0" parTransId="{B96945E1-3D59-4A0E-86C5-B27206080837}" sibTransId="{2DEDD0B1-E7D8-4178-8CF1-73C203B235F7}"/>
    <dgm:cxn modelId="{6FF6FD6A-999B-4B09-AD4D-C19C57FC23C3}" type="presOf" srcId="{CB28E53A-2D64-4D2D-A04B-E9D8DE03BAE4}" destId="{686CA5D5-5227-4758-8CD9-EE8FFC7A0BDD}" srcOrd="0" destOrd="0" presId="urn:microsoft.com/office/officeart/2005/8/layout/venn1"/>
    <dgm:cxn modelId="{9809E704-EC24-4F06-9D6F-7670DE2AAF34}" type="presParOf" srcId="{686CA5D5-5227-4758-8CD9-EE8FFC7A0BDD}" destId="{754217CA-52B5-422B-8477-CEED147D5079}" srcOrd="0" destOrd="0" presId="urn:microsoft.com/office/officeart/2005/8/layout/venn1"/>
    <dgm:cxn modelId="{6BD347B8-958C-4E7B-A047-B625E35E59CA}" type="presParOf" srcId="{686CA5D5-5227-4758-8CD9-EE8FFC7A0BDD}" destId="{978200A8-2771-4C06-87CE-5FC65BFA3A40}" srcOrd="1" destOrd="0" presId="urn:microsoft.com/office/officeart/2005/8/layout/venn1"/>
    <dgm:cxn modelId="{D89D0FC4-F12B-4161-9BA4-DF9196864D54}" type="presParOf" srcId="{686CA5D5-5227-4758-8CD9-EE8FFC7A0BDD}" destId="{EFDF3FB1-4F6B-4012-A20C-6E51AF1F2394}" srcOrd="2" destOrd="0" presId="urn:microsoft.com/office/officeart/2005/8/layout/venn1"/>
    <dgm:cxn modelId="{DDAEB091-957D-4109-B440-5C73023E12D8}" type="presParOf" srcId="{686CA5D5-5227-4758-8CD9-EE8FFC7A0BDD}" destId="{F9C82D95-CED7-45C3-B688-6919810AB41E}" srcOrd="3" destOrd="0" presId="urn:microsoft.com/office/officeart/2005/8/layout/venn1"/>
    <dgm:cxn modelId="{999CF1E3-BCFB-466A-87A4-6FD081238763}" type="presParOf" srcId="{686CA5D5-5227-4758-8CD9-EE8FFC7A0BDD}" destId="{AEEB70FE-9AFC-4AFA-B14B-1F3205B53960}" srcOrd="4" destOrd="0" presId="urn:microsoft.com/office/officeart/2005/8/layout/venn1"/>
    <dgm:cxn modelId="{EF355A50-7CA2-4C7B-A96E-24C4EDE484EB}" type="presParOf" srcId="{686CA5D5-5227-4758-8CD9-EE8FFC7A0BDD}" destId="{C493A8A3-DE6D-4FBD-877A-2881AFC99E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217CA-52B5-422B-8477-CEED147D5079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3800" kern="1200" dirty="0" smtClean="0">
              <a:solidFill>
                <a:schemeClr val="tx1"/>
              </a:solidFill>
            </a:rPr>
            <a:t>Technology</a:t>
          </a:r>
          <a:endParaRPr lang="en-NZ" sz="3800" kern="1200" dirty="0">
            <a:solidFill>
              <a:schemeClr val="tx1"/>
            </a:solidFill>
          </a:endParaRPr>
        </a:p>
      </dsp:txBody>
      <dsp:txXfrm>
        <a:off x="2871893" y="636693"/>
        <a:ext cx="2384213" cy="1463040"/>
      </dsp:txXfrm>
    </dsp:sp>
    <dsp:sp modelId="{EFDF3FB1-4F6B-4012-A20C-6E51AF1F2394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solidFill>
          <a:schemeClr val="tx2">
            <a:lumMod val="40000"/>
            <a:lumOff val="60000"/>
            <a:alpha val="60000"/>
          </a:schemeClr>
        </a:solidFill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3800" kern="1200" dirty="0" smtClean="0"/>
            <a:t>Pedagogy</a:t>
          </a:r>
          <a:endParaRPr lang="en-NZ" sz="3800" kern="1200" dirty="0"/>
        </a:p>
      </dsp:txBody>
      <dsp:txXfrm>
        <a:off x="4605866" y="2939626"/>
        <a:ext cx="1950720" cy="1788160"/>
      </dsp:txXfrm>
    </dsp:sp>
    <dsp:sp modelId="{AEEB70FE-9AFC-4AFA-B14B-1F3205B53960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3800" kern="1200" dirty="0" smtClean="0"/>
            <a:t>Capability</a:t>
          </a:r>
          <a:endParaRPr lang="en-NZ" sz="3800" kern="1200" dirty="0"/>
        </a:p>
      </dsp:txBody>
      <dsp:txXfrm>
        <a:off x="1571413" y="2939626"/>
        <a:ext cx="1950720" cy="178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904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38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699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219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94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113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969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58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828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49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2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03F62-6D94-43E1-803C-05AA1DB4C2F6}" type="datetimeFigureOut">
              <a:rPr lang="en-NZ" smtClean="0"/>
              <a:t>13/02/2014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4AE0-41E1-4038-A96F-01108660687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88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707159"/>
              </p:ext>
            </p:extLst>
          </p:nvPr>
        </p:nvGraphicFramePr>
        <p:xfrm>
          <a:off x="2032000" y="719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Line Callout 2 (Border and Accent Bar) 9"/>
          <p:cNvSpPr/>
          <p:nvPr/>
        </p:nvSpPr>
        <p:spPr>
          <a:xfrm flipH="1">
            <a:off x="323850" y="485775"/>
            <a:ext cx="2847975" cy="1819275"/>
          </a:xfrm>
          <a:prstGeom prst="accentBorderCallout2">
            <a:avLst>
              <a:gd name="adj1" fmla="val 61158"/>
              <a:gd name="adj2" fmla="val -8333"/>
              <a:gd name="adj3" fmla="val 61158"/>
              <a:gd name="adj4" fmla="val -16667"/>
              <a:gd name="adj5" fmla="val 127095"/>
              <a:gd name="adj6" fmla="val -76277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/>
            </a:solidFill>
            <a:headEnd type="none" w="med" len="lg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Staff Digital Capability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Student Digital Capability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Access to Technology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Access to Internet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Digital Literacy </a:t>
            </a:r>
          </a:p>
        </p:txBody>
      </p:sp>
      <p:sp>
        <p:nvSpPr>
          <p:cNvPr id="11" name="Line Callout 2 (Border and Accent Bar) 10"/>
          <p:cNvSpPr/>
          <p:nvPr/>
        </p:nvSpPr>
        <p:spPr>
          <a:xfrm>
            <a:off x="9029700" y="485775"/>
            <a:ext cx="2847975" cy="1819275"/>
          </a:xfrm>
          <a:prstGeom prst="accentBorderCallout2">
            <a:avLst>
              <a:gd name="adj1" fmla="val 61158"/>
              <a:gd name="adj2" fmla="val -8333"/>
              <a:gd name="adj3" fmla="val 61158"/>
              <a:gd name="adj4" fmla="val -16667"/>
              <a:gd name="adj5" fmla="val 127095"/>
              <a:gd name="adj6" fmla="val -76277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/>
            </a:solidFill>
            <a:headEnd type="none" w="med" len="lg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Systems Architecture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System Design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Application Environment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Disaster Recovery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Mobility 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2" name="Line Callout 2 (Border and Accent Bar) 11"/>
          <p:cNvSpPr/>
          <p:nvPr/>
        </p:nvSpPr>
        <p:spPr>
          <a:xfrm rot="5400000">
            <a:off x="5607992" y="2874317"/>
            <a:ext cx="1061740" cy="6734175"/>
          </a:xfrm>
          <a:prstGeom prst="accentBorderCallout2">
            <a:avLst>
              <a:gd name="adj1" fmla="val 50687"/>
              <a:gd name="adj2" fmla="val -8332"/>
              <a:gd name="adj3" fmla="val 50687"/>
              <a:gd name="adj4" fmla="val -24631"/>
              <a:gd name="adj5" fmla="val 50604"/>
              <a:gd name="adj6" fmla="val -128051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/>
            </a:solidFill>
            <a:headEnd type="none" w="med" len="lg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2771774" y="5779739"/>
            <a:ext cx="317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Flexible Content Delivery</a:t>
            </a:r>
            <a:endParaRPr lang="en-NZ" dirty="0" smtClean="0">
              <a:solidFill>
                <a:schemeClr val="tx1"/>
              </a:solidFill>
            </a:endParaRP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Flipped </a:t>
            </a:r>
            <a:r>
              <a:rPr lang="en-NZ" dirty="0" smtClean="0">
                <a:solidFill>
                  <a:schemeClr val="tx1"/>
                </a:solidFill>
              </a:rPr>
              <a:t>Approach</a:t>
            </a:r>
            <a:endParaRPr lang="en-NZ" dirty="0" smtClean="0">
              <a:solidFill>
                <a:schemeClr val="tx1"/>
              </a:solidFill>
            </a:endParaRPr>
          </a:p>
          <a:p>
            <a:pPr algn="ctr"/>
            <a:r>
              <a:rPr lang="en-NZ" dirty="0" smtClean="0"/>
              <a:t>Change of Interaction Model </a:t>
            </a:r>
            <a:endParaRPr lang="en-NZ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5779739"/>
            <a:ext cx="3333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Support Structure (Admin-Tutors)</a:t>
            </a:r>
          </a:p>
          <a:p>
            <a:pPr algn="ctr"/>
            <a:r>
              <a:rPr lang="en-NZ" dirty="0" smtClean="0">
                <a:solidFill>
                  <a:schemeClr val="tx1"/>
                </a:solidFill>
              </a:rPr>
              <a:t>Assessment and Learning Model</a:t>
            </a:r>
          </a:p>
          <a:p>
            <a:pPr algn="ctr"/>
            <a:r>
              <a:rPr lang="en-NZ" dirty="0" smtClean="0"/>
              <a:t>Flexible Peer 2 Peer Network</a:t>
            </a:r>
            <a:endParaRPr lang="en-NZ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57862" y="29673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BCP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26465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239294F9EB794D897B353001827C27" ma:contentTypeVersion="8" ma:contentTypeDescription="Create a new document." ma:contentTypeScope="" ma:versionID="2b386724959a82d8ad2bd52d62805ea2">
  <xsd:schema xmlns:xsd="http://www.w3.org/2001/XMLSchema" xmlns:xs="http://www.w3.org/2001/XMLSchema" xmlns:p="http://schemas.microsoft.com/office/2006/metadata/properties" xmlns:ns2="198b32a8-31da-417b-9963-8b373b6938b7" xmlns:ns3="537f4386-57b9-447b-8417-2a7231393188" targetNamespace="http://schemas.microsoft.com/office/2006/metadata/properties" ma:root="true" ma:fieldsID="6043b789d7a06284efaa65e4c9cbed89" ns2:_="" ns3:_="">
    <xsd:import namespace="198b32a8-31da-417b-9963-8b373b6938b7"/>
    <xsd:import namespace="537f4386-57b9-447b-8417-2a72313931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b32a8-31da-417b-9963-8b373b6938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f4386-57b9-447b-8417-2a7231393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26EEDE-41DE-48B5-BC87-40806D0B1592}"/>
</file>

<file path=customXml/itemProps2.xml><?xml version="1.0" encoding="utf-8"?>
<ds:datastoreItem xmlns:ds="http://schemas.openxmlformats.org/officeDocument/2006/customXml" ds:itemID="{179206A9-7CCC-4453-8BA2-98AC133EABDD}"/>
</file>

<file path=customXml/itemProps3.xml><?xml version="1.0" encoding="utf-8"?>
<ds:datastoreItem xmlns:ds="http://schemas.openxmlformats.org/officeDocument/2006/customXml" ds:itemID="{30885973-6EFA-42E1-9A4F-1F53C8B22065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Victoria University of Wellington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Flutey</dc:creator>
  <cp:lastModifiedBy>Jonathan Flutey</cp:lastModifiedBy>
  <cp:revision>7</cp:revision>
  <cp:lastPrinted>2014-02-13T01:12:27Z</cp:lastPrinted>
  <dcterms:created xsi:type="dcterms:W3CDTF">2014-02-13T00:39:41Z</dcterms:created>
  <dcterms:modified xsi:type="dcterms:W3CDTF">2014-02-13T02:03:11Z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0x010100E8239294F9EB794D897B353001827C27</vt:lpwstr>
  </property>
</Properties>
</file>